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3"/>
  </p:sldMasterIdLst>
  <p:notesMasterIdLst>
    <p:notesMasterId r:id="rId5"/>
  </p:notesMasterIdLst>
  <p:sldIdLst>
    <p:sldId id="296" r:id="rId4"/>
  </p:sldIdLst>
  <p:sldSz cx="21383625" cy="30275213"/>
  <p:notesSz cx="6858000" cy="9144000"/>
  <p:embeddedFontLst>
    <p:embeddedFont>
      <p:font typeface="Calibri" panose="020F0502020204030204" pitchFamily="34" charset="0"/>
      <p:regular r:id="rId6"/>
      <p:bold r:id="rId7"/>
      <p:italic r:id="rId8"/>
      <p:boldItalic r:id="rId9"/>
    </p:embeddedFont>
    <p:embeddedFont>
      <p:font typeface="Barlow Medium" panose="020B0604020202020204" charset="-94"/>
      <p:regular r:id="rId10"/>
    </p:embeddedFont>
  </p:embeddedFontLst>
  <p:defaultTextStyle>
    <a:defPPr>
      <a:defRPr lang="en-US"/>
    </a:defPPr>
    <a:lvl1pPr marL="0" algn="l" defTabSz="1653052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1pPr>
    <a:lvl2pPr marL="826526" algn="l" defTabSz="1653052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2pPr>
    <a:lvl3pPr marL="1653052" algn="l" defTabSz="1653052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3pPr>
    <a:lvl4pPr marL="2479578" algn="l" defTabSz="1653052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4pPr>
    <a:lvl5pPr marL="3306105" algn="l" defTabSz="1653052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5pPr>
    <a:lvl6pPr marL="4132631" algn="l" defTabSz="1653052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6pPr>
    <a:lvl7pPr marL="4959157" algn="l" defTabSz="1653052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7pPr>
    <a:lvl8pPr marL="5785683" algn="l" defTabSz="1653052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8pPr>
    <a:lvl9pPr marL="6612209" algn="l" defTabSz="1653052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57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F27B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22" autoAdjust="0"/>
  </p:normalViewPr>
  <p:slideViewPr>
    <p:cSldViewPr>
      <p:cViewPr varScale="1">
        <p:scale>
          <a:sx n="26" d="100"/>
          <a:sy n="26" d="100"/>
        </p:scale>
        <p:origin x="3090" y="174"/>
      </p:cViewPr>
      <p:guideLst>
        <p:guide orient="horz" pos="6357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openxmlformats.org/officeDocument/2006/relationships/font" Target="fonts/font5.fntdata"/><Relationship Id="rId4" Type="http://schemas.openxmlformats.org/officeDocument/2006/relationships/slide" Target="slides/slide1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1.xml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  <p:custDataLst>
              <p:tags r:id="rId2"/>
            </p:custDataLst>
          </p:nvPr>
        </p:nvSpPr>
        <p:spPr>
          <a:xfrm>
            <a:off x="0" y="0"/>
            <a:ext cx="68580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tr-TR"/>
            </a:lvl1pPr>
          </a:lstStyle>
          <a:p>
            <a:r>
              <a:rPr lang="tr-TR" sz="1000" smtClean="0">
                <a:solidFill>
                  <a:srgbClr val="FF9900"/>
                </a:solidFill>
                <a:latin typeface="Times New Roman" panose="02020603050405020304" pitchFamily="18" charset="0"/>
              </a:rPr>
              <a:t>Hizmete Özel</a:t>
            </a:r>
            <a:r>
              <a:rPr lang="tr-TR" sz="1000" smtClean="0">
                <a:solidFill>
                  <a:srgbClr val="000000"/>
                </a:solidFill>
                <a:latin typeface="Times New Roman" panose="02020603050405020304" pitchFamily="18" charset="0"/>
              </a:rPr>
              <a:t> - </a:t>
            </a:r>
            <a:r>
              <a:rPr lang="tr-TR" sz="1000" smtClean="0">
                <a:solidFill>
                  <a:srgbClr val="008000"/>
                </a:solidFill>
                <a:latin typeface="Times New Roman" panose="02020603050405020304" pitchFamily="18" charset="0"/>
              </a:rPr>
              <a:t>Kişisel Veri içermez</a:t>
            </a:r>
            <a:endParaRPr lang="tr-TR" sz="1000">
              <a:solidFill>
                <a:srgbClr val="008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DB2FDB-43F4-4019-ABE4-70AD487C3FAE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B9D92-88C4-4775-BA7E-BB785E688E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429699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1653052" rtl="0" eaLnBrk="1" latinLnBrk="0" hangingPunct="1">
      <a:defRPr sz="2169" kern="1200">
        <a:solidFill>
          <a:schemeClr val="tx1"/>
        </a:solidFill>
        <a:latin typeface="+mn-lt"/>
        <a:ea typeface="+mn-ea"/>
        <a:cs typeface="+mn-cs"/>
      </a:defRPr>
    </a:lvl1pPr>
    <a:lvl2pPr marL="826526" algn="l" defTabSz="1653052" rtl="0" eaLnBrk="1" latinLnBrk="0" hangingPunct="1">
      <a:defRPr sz="2169" kern="1200">
        <a:solidFill>
          <a:schemeClr val="tx1"/>
        </a:solidFill>
        <a:latin typeface="+mn-lt"/>
        <a:ea typeface="+mn-ea"/>
        <a:cs typeface="+mn-cs"/>
      </a:defRPr>
    </a:lvl2pPr>
    <a:lvl3pPr marL="1653052" algn="l" defTabSz="1653052" rtl="0" eaLnBrk="1" latinLnBrk="0" hangingPunct="1">
      <a:defRPr sz="2169" kern="1200">
        <a:solidFill>
          <a:schemeClr val="tx1"/>
        </a:solidFill>
        <a:latin typeface="+mn-lt"/>
        <a:ea typeface="+mn-ea"/>
        <a:cs typeface="+mn-cs"/>
      </a:defRPr>
    </a:lvl3pPr>
    <a:lvl4pPr marL="2479578" algn="l" defTabSz="1653052" rtl="0" eaLnBrk="1" latinLnBrk="0" hangingPunct="1">
      <a:defRPr sz="2169" kern="1200">
        <a:solidFill>
          <a:schemeClr val="tx1"/>
        </a:solidFill>
        <a:latin typeface="+mn-lt"/>
        <a:ea typeface="+mn-ea"/>
        <a:cs typeface="+mn-cs"/>
      </a:defRPr>
    </a:lvl4pPr>
    <a:lvl5pPr marL="3306105" algn="l" defTabSz="1653052" rtl="0" eaLnBrk="1" latinLnBrk="0" hangingPunct="1">
      <a:defRPr sz="2169" kern="1200">
        <a:solidFill>
          <a:schemeClr val="tx1"/>
        </a:solidFill>
        <a:latin typeface="+mn-lt"/>
        <a:ea typeface="+mn-ea"/>
        <a:cs typeface="+mn-cs"/>
      </a:defRPr>
    </a:lvl5pPr>
    <a:lvl6pPr marL="4132631" algn="l" defTabSz="1653052" rtl="0" eaLnBrk="1" latinLnBrk="0" hangingPunct="1">
      <a:defRPr sz="2169" kern="1200">
        <a:solidFill>
          <a:schemeClr val="tx1"/>
        </a:solidFill>
        <a:latin typeface="+mn-lt"/>
        <a:ea typeface="+mn-ea"/>
        <a:cs typeface="+mn-cs"/>
      </a:defRPr>
    </a:lvl6pPr>
    <a:lvl7pPr marL="4959157" algn="l" defTabSz="1653052" rtl="0" eaLnBrk="1" latinLnBrk="0" hangingPunct="1">
      <a:defRPr sz="2169" kern="1200">
        <a:solidFill>
          <a:schemeClr val="tx1"/>
        </a:solidFill>
        <a:latin typeface="+mn-lt"/>
        <a:ea typeface="+mn-ea"/>
        <a:cs typeface="+mn-cs"/>
      </a:defRPr>
    </a:lvl7pPr>
    <a:lvl8pPr marL="5785683" algn="l" defTabSz="1653052" rtl="0" eaLnBrk="1" latinLnBrk="0" hangingPunct="1">
      <a:defRPr sz="2169" kern="1200">
        <a:solidFill>
          <a:schemeClr val="tx1"/>
        </a:solidFill>
        <a:latin typeface="+mn-lt"/>
        <a:ea typeface="+mn-ea"/>
        <a:cs typeface="+mn-cs"/>
      </a:defRPr>
    </a:lvl8pPr>
    <a:lvl9pPr marL="6612209" algn="l" defTabSz="1653052" rtl="0" eaLnBrk="1" latinLnBrk="0" hangingPunct="1">
      <a:defRPr sz="21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B9D92-88C4-4775-BA7E-BB785E688E10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9926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6269961"/>
            <a:ext cx="9088041" cy="432636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772" y="11437303"/>
            <a:ext cx="7484269" cy="51579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46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69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3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38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73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07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422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76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1564" y="808277"/>
            <a:ext cx="2405658" cy="172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90" y="808277"/>
            <a:ext cx="7038777" cy="172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79" y="12969753"/>
            <a:ext cx="9088041" cy="4008662"/>
          </a:xfrm>
        </p:spPr>
        <p:txBody>
          <a:bodyPr anchor="t"/>
          <a:lstStyle>
            <a:lvl1pPr algn="l">
              <a:defRPr sz="4677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579" y="8554619"/>
            <a:ext cx="9088041" cy="4415134"/>
          </a:xfrm>
        </p:spPr>
        <p:txBody>
          <a:bodyPr anchor="b"/>
          <a:lstStyle>
            <a:lvl1pPr marL="0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1pPr>
            <a:lvl2pPr marL="534604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1" y="4709479"/>
            <a:ext cx="4722217" cy="13320161"/>
          </a:xfrm>
        </p:spPr>
        <p:txBody>
          <a:bodyPr/>
          <a:lstStyle>
            <a:lvl1pPr>
              <a:defRPr sz="3274"/>
            </a:lvl1pPr>
            <a:lvl2pPr>
              <a:defRPr sz="2806"/>
            </a:lvl2pPr>
            <a:lvl3pPr>
              <a:defRPr sz="2339"/>
            </a:lvl3pPr>
            <a:lvl4pPr>
              <a:defRPr sz="2105"/>
            </a:lvl4pPr>
            <a:lvl5pPr>
              <a:defRPr sz="2105"/>
            </a:lvl5pPr>
            <a:lvl6pPr>
              <a:defRPr sz="2105"/>
            </a:lvl6pPr>
            <a:lvl7pPr>
              <a:defRPr sz="2105"/>
            </a:lvl7pPr>
            <a:lvl8pPr>
              <a:defRPr sz="2105"/>
            </a:lvl8pPr>
            <a:lvl9pPr>
              <a:defRPr sz="210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005" y="4709479"/>
            <a:ext cx="4722217" cy="13320161"/>
          </a:xfrm>
        </p:spPr>
        <p:txBody>
          <a:bodyPr/>
          <a:lstStyle>
            <a:lvl1pPr>
              <a:defRPr sz="3274"/>
            </a:lvl1pPr>
            <a:lvl2pPr>
              <a:defRPr sz="2806"/>
            </a:lvl2pPr>
            <a:lvl3pPr>
              <a:defRPr sz="2339"/>
            </a:lvl3pPr>
            <a:lvl4pPr>
              <a:defRPr sz="2105"/>
            </a:lvl4pPr>
            <a:lvl5pPr>
              <a:defRPr sz="2105"/>
            </a:lvl5pPr>
            <a:lvl6pPr>
              <a:defRPr sz="2105"/>
            </a:lvl6pPr>
            <a:lvl7pPr>
              <a:defRPr sz="2105"/>
            </a:lvl7pPr>
            <a:lvl8pPr>
              <a:defRPr sz="2105"/>
            </a:lvl8pPr>
            <a:lvl9pPr>
              <a:defRPr sz="210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91" y="4517923"/>
            <a:ext cx="4724074" cy="1882855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591" y="6400778"/>
            <a:ext cx="4724074" cy="11628860"/>
          </a:xfrm>
        </p:spPr>
        <p:txBody>
          <a:bodyPr/>
          <a:lstStyle>
            <a:lvl1pPr>
              <a:defRPr sz="2806"/>
            </a:lvl1pPr>
            <a:lvl2pPr>
              <a:defRPr sz="2339"/>
            </a:lvl2pPr>
            <a:lvl3pPr>
              <a:defRPr sz="2105"/>
            </a:lvl3pPr>
            <a:lvl4pPr>
              <a:defRPr sz="1871"/>
            </a:lvl4pPr>
            <a:lvl5pPr>
              <a:defRPr sz="1871"/>
            </a:lvl5pPr>
            <a:lvl6pPr>
              <a:defRPr sz="1871"/>
            </a:lvl6pPr>
            <a:lvl7pPr>
              <a:defRPr sz="1871"/>
            </a:lvl7pPr>
            <a:lvl8pPr>
              <a:defRPr sz="1871"/>
            </a:lvl8pPr>
            <a:lvl9pPr>
              <a:defRPr sz="187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1293" y="4517923"/>
            <a:ext cx="4725930" cy="1882855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1293" y="6400778"/>
            <a:ext cx="4725930" cy="11628860"/>
          </a:xfrm>
        </p:spPr>
        <p:txBody>
          <a:bodyPr/>
          <a:lstStyle>
            <a:lvl1pPr>
              <a:defRPr sz="2806"/>
            </a:lvl1pPr>
            <a:lvl2pPr>
              <a:defRPr sz="2339"/>
            </a:lvl2pPr>
            <a:lvl3pPr>
              <a:defRPr sz="2105"/>
            </a:lvl3pPr>
            <a:lvl4pPr>
              <a:defRPr sz="1871"/>
            </a:lvl4pPr>
            <a:lvl5pPr>
              <a:defRPr sz="1871"/>
            </a:lvl5pPr>
            <a:lvl6pPr>
              <a:defRPr sz="1871"/>
            </a:lvl6pPr>
            <a:lvl7pPr>
              <a:defRPr sz="1871"/>
            </a:lvl7pPr>
            <a:lvl8pPr>
              <a:defRPr sz="1871"/>
            </a:lvl8pPr>
            <a:lvl9pPr>
              <a:defRPr sz="187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1" y="803601"/>
            <a:ext cx="3517533" cy="3419978"/>
          </a:xfrm>
        </p:spPr>
        <p:txBody>
          <a:bodyPr anchor="b"/>
          <a:lstStyle>
            <a:lvl1pPr algn="l">
              <a:defRPr sz="2339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202" y="803603"/>
            <a:ext cx="5977020" cy="17226037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591" y="4223581"/>
            <a:ext cx="3517533" cy="13806059"/>
          </a:xfrm>
        </p:spPr>
        <p:txBody>
          <a:bodyPr/>
          <a:lstStyle>
            <a:lvl1pPr marL="0" indent="0">
              <a:buNone/>
              <a:defRPr sz="1637"/>
            </a:lvl1pPr>
            <a:lvl2pPr marL="534604" indent="0">
              <a:buNone/>
              <a:defRPr sz="1403"/>
            </a:lvl2pPr>
            <a:lvl3pPr marL="1069208" indent="0">
              <a:buNone/>
              <a:defRPr sz="1169"/>
            </a:lvl3pPr>
            <a:lvl4pPr marL="1603812" indent="0">
              <a:buNone/>
              <a:defRPr sz="1052"/>
            </a:lvl4pPr>
            <a:lvl5pPr marL="2138416" indent="0">
              <a:buNone/>
              <a:defRPr sz="1052"/>
            </a:lvl5pPr>
            <a:lvl6pPr marL="2673020" indent="0">
              <a:buNone/>
              <a:defRPr sz="1052"/>
            </a:lvl6pPr>
            <a:lvl7pPr marL="3207624" indent="0">
              <a:buNone/>
              <a:defRPr sz="1052"/>
            </a:lvl7pPr>
            <a:lvl8pPr marL="3742228" indent="0">
              <a:buNone/>
              <a:defRPr sz="1052"/>
            </a:lvl8pPr>
            <a:lvl9pPr marL="4276832" indent="0">
              <a:buNone/>
              <a:defRPr sz="105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670" y="14128433"/>
            <a:ext cx="6415088" cy="1667941"/>
          </a:xfrm>
        </p:spPr>
        <p:txBody>
          <a:bodyPr anchor="b"/>
          <a:lstStyle>
            <a:lvl1pPr algn="l">
              <a:defRPr sz="2339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670" y="1803431"/>
            <a:ext cx="6415088" cy="12110085"/>
          </a:xfrm>
        </p:spPr>
        <p:txBody>
          <a:bodyPr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670" y="15796374"/>
            <a:ext cx="6415088" cy="2368754"/>
          </a:xfrm>
        </p:spPr>
        <p:txBody>
          <a:bodyPr/>
          <a:lstStyle>
            <a:lvl1pPr marL="0" indent="0">
              <a:buNone/>
              <a:defRPr sz="1637"/>
            </a:lvl1pPr>
            <a:lvl2pPr marL="534604" indent="0">
              <a:buNone/>
              <a:defRPr sz="1403"/>
            </a:lvl2pPr>
            <a:lvl3pPr marL="1069208" indent="0">
              <a:buNone/>
              <a:defRPr sz="1169"/>
            </a:lvl3pPr>
            <a:lvl4pPr marL="1603812" indent="0">
              <a:buNone/>
              <a:defRPr sz="1052"/>
            </a:lvl4pPr>
            <a:lvl5pPr marL="2138416" indent="0">
              <a:buNone/>
              <a:defRPr sz="1052"/>
            </a:lvl5pPr>
            <a:lvl6pPr marL="2673020" indent="0">
              <a:buNone/>
              <a:defRPr sz="1052"/>
            </a:lvl6pPr>
            <a:lvl7pPr marL="3207624" indent="0">
              <a:buNone/>
              <a:defRPr sz="1052"/>
            </a:lvl7pPr>
            <a:lvl8pPr marL="3742228" indent="0">
              <a:buNone/>
              <a:defRPr sz="1052"/>
            </a:lvl8pPr>
            <a:lvl9pPr marL="4276832" indent="0">
              <a:buNone/>
              <a:defRPr sz="105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91" y="808275"/>
            <a:ext cx="9622631" cy="3363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91" y="4709479"/>
            <a:ext cx="9622631" cy="13320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91" y="18707093"/>
            <a:ext cx="2494756" cy="1074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3036" y="18707093"/>
            <a:ext cx="3385741" cy="1074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2466" y="18707093"/>
            <a:ext cx="2494756" cy="1074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69208" rtl="0" eaLnBrk="1" latinLnBrk="0" hangingPunct="1"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0953" indent="-400953" algn="l" defTabSz="1069208" rtl="0" eaLnBrk="1" latinLnBrk="0" hangingPunct="1">
        <a:spcBef>
          <a:spcPct val="20000"/>
        </a:spcBef>
        <a:buFont typeface="Arial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1pPr>
      <a:lvl2pPr marL="868731" indent="-334127" algn="l" defTabSz="1069208" rtl="0" eaLnBrk="1" latinLnBrk="0" hangingPunct="1">
        <a:spcBef>
          <a:spcPct val="20000"/>
        </a:spcBef>
        <a:buFont typeface="Arial" pitchFamily="34" charset="0"/>
        <a:buChar char="–"/>
        <a:defRPr sz="3274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spcBef>
          <a:spcPct val="20000"/>
        </a:spcBef>
        <a:buFont typeface="Arial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spcBef>
          <a:spcPct val="20000"/>
        </a:spcBef>
        <a:buFont typeface="Arial" pitchFamily="34" charset="0"/>
        <a:buChar char="–"/>
        <a:defRPr sz="2339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spcBef>
          <a:spcPct val="20000"/>
        </a:spcBef>
        <a:buFont typeface="Arial" pitchFamily="34" charset="0"/>
        <a:buChar char="»"/>
        <a:defRPr sz="2339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spcBef>
          <a:spcPct val="20000"/>
        </a:spcBef>
        <a:buFont typeface="Arial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spcBef>
          <a:spcPct val="20000"/>
        </a:spcBef>
        <a:buFont typeface="Arial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spcBef>
          <a:spcPct val="20000"/>
        </a:spcBef>
        <a:buFont typeface="Arial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spcBef>
          <a:spcPct val="20000"/>
        </a:spcBef>
        <a:buFont typeface="Arial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up 51"/>
          <p:cNvGrpSpPr/>
          <p:nvPr/>
        </p:nvGrpSpPr>
        <p:grpSpPr>
          <a:xfrm>
            <a:off x="-953715" y="215309"/>
            <a:ext cx="9588127" cy="2762113"/>
            <a:chOff x="-828534" y="404206"/>
            <a:chExt cx="8200092" cy="2362253"/>
          </a:xfrm>
          <a:effectLst/>
        </p:grpSpPr>
        <p:grpSp>
          <p:nvGrpSpPr>
            <p:cNvPr id="53" name="Group 3"/>
            <p:cNvGrpSpPr/>
            <p:nvPr/>
          </p:nvGrpSpPr>
          <p:grpSpPr>
            <a:xfrm>
              <a:off x="2878782" y="999689"/>
              <a:ext cx="426712" cy="1126117"/>
              <a:chOff x="0" y="-28575"/>
              <a:chExt cx="269945" cy="712398"/>
            </a:xfrm>
          </p:grpSpPr>
          <p:sp>
            <p:nvSpPr>
              <p:cNvPr id="59" name="Freeform 4"/>
              <p:cNvSpPr/>
              <p:nvPr/>
            </p:nvSpPr>
            <p:spPr>
              <a:xfrm>
                <a:off x="227379" y="0"/>
                <a:ext cx="42566" cy="683823"/>
              </a:xfrm>
              <a:custGeom>
                <a:avLst/>
                <a:gdLst/>
                <a:ahLst/>
                <a:cxnLst/>
                <a:rect l="l" t="t" r="r" b="b"/>
                <a:pathLst>
                  <a:path w="42566" h="683823">
                    <a:moveTo>
                      <a:pt x="0" y="0"/>
                    </a:moveTo>
                    <a:lnTo>
                      <a:pt x="42566" y="0"/>
                    </a:lnTo>
                    <a:lnTo>
                      <a:pt x="42566" y="683823"/>
                    </a:lnTo>
                    <a:lnTo>
                      <a:pt x="0" y="683823"/>
                    </a:lnTo>
                    <a:close/>
                  </a:path>
                </a:pathLst>
              </a:custGeom>
              <a:solidFill>
                <a:srgbClr val="163F7B"/>
              </a:solidFill>
            </p:spPr>
          </p:sp>
          <p:sp>
            <p:nvSpPr>
              <p:cNvPr id="60" name="TextBox 5"/>
              <p:cNvSpPr txBox="1"/>
              <p:nvPr/>
            </p:nvSpPr>
            <p:spPr>
              <a:xfrm>
                <a:off x="0" y="-28575"/>
                <a:ext cx="42566" cy="712398"/>
              </a:xfrm>
              <a:prstGeom prst="rect">
                <a:avLst/>
              </a:prstGeom>
            </p:spPr>
            <p:txBody>
              <a:bodyPr lIns="720000" tIns="720000" rIns="720000" bIns="720000" rtlCol="0" anchor="ctr"/>
              <a:lstStyle/>
              <a:p>
                <a:pPr algn="ctr">
                  <a:lnSpc>
                    <a:spcPts val="2619"/>
                  </a:lnSpc>
                </a:pPr>
                <a:endParaRPr sz="3805"/>
              </a:p>
            </p:txBody>
          </p:sp>
        </p:grpSp>
        <p:grpSp>
          <p:nvGrpSpPr>
            <p:cNvPr id="54" name="Group 6"/>
            <p:cNvGrpSpPr/>
            <p:nvPr/>
          </p:nvGrpSpPr>
          <p:grpSpPr>
            <a:xfrm>
              <a:off x="594000" y="2012148"/>
              <a:ext cx="5963067" cy="326076"/>
              <a:chOff x="-114489" y="-57150"/>
              <a:chExt cx="1570520" cy="85881"/>
            </a:xfrm>
          </p:grpSpPr>
          <p:sp>
            <p:nvSpPr>
              <p:cNvPr id="57" name="Freeform 7"/>
              <p:cNvSpPr/>
              <p:nvPr/>
            </p:nvSpPr>
            <p:spPr>
              <a:xfrm>
                <a:off x="-114489" y="6375"/>
                <a:ext cx="1570520" cy="22356"/>
              </a:xfrm>
              <a:custGeom>
                <a:avLst/>
                <a:gdLst/>
                <a:ahLst/>
                <a:cxnLst/>
                <a:rect l="l" t="t" r="r" b="b"/>
                <a:pathLst>
                  <a:path w="1456031" h="28731">
                    <a:moveTo>
                      <a:pt x="0" y="0"/>
                    </a:moveTo>
                    <a:lnTo>
                      <a:pt x="1456031" y="0"/>
                    </a:lnTo>
                    <a:lnTo>
                      <a:pt x="1456031" y="28731"/>
                    </a:lnTo>
                    <a:lnTo>
                      <a:pt x="0" y="28731"/>
                    </a:lnTo>
                    <a:close/>
                  </a:path>
                </a:pathLst>
              </a:custGeom>
              <a:solidFill>
                <a:srgbClr val="002060"/>
              </a:solidFill>
            </p:spPr>
          </p:sp>
          <p:sp>
            <p:nvSpPr>
              <p:cNvPr id="58" name="TextBox 8"/>
              <p:cNvSpPr txBox="1"/>
              <p:nvPr/>
            </p:nvSpPr>
            <p:spPr>
              <a:xfrm>
                <a:off x="0" y="-57150"/>
                <a:ext cx="1456031" cy="85881"/>
              </a:xfrm>
              <a:prstGeom prst="rect">
                <a:avLst/>
              </a:prstGeom>
            </p:spPr>
            <p:txBody>
              <a:bodyPr lIns="720000" tIns="720000" rIns="720000" bIns="720000" rtlCol="0" anchor="ctr"/>
              <a:lstStyle/>
              <a:p>
                <a:pPr algn="ctr">
                  <a:lnSpc>
                    <a:spcPts val="3928"/>
                  </a:lnSpc>
                </a:pPr>
                <a:endParaRPr sz="3805"/>
              </a:p>
            </p:txBody>
          </p:sp>
        </p:grpSp>
        <p:sp>
          <p:nvSpPr>
            <p:cNvPr id="56" name="TextBox 22"/>
            <p:cNvSpPr txBox="1"/>
            <p:nvPr/>
          </p:nvSpPr>
          <p:spPr>
            <a:xfrm>
              <a:off x="2863687" y="404206"/>
              <a:ext cx="4507871" cy="2362252"/>
            </a:xfrm>
            <a:prstGeom prst="rect">
              <a:avLst/>
            </a:prstGeom>
          </p:spPr>
          <p:txBody>
            <a:bodyPr wrap="square" lIns="720000" tIns="720000" rIns="720000" bIns="720000" rtlCol="0" anchor="t">
              <a:spAutoFit/>
            </a:bodyPr>
            <a:lstStyle/>
            <a:p>
              <a:pPr>
                <a:lnSpc>
                  <a:spcPts val="3371"/>
                </a:lnSpc>
                <a:spcBef>
                  <a:spcPct val="0"/>
                </a:spcBef>
              </a:pPr>
              <a:r>
                <a:rPr lang="tr-TR" sz="2833" spc="-70" dirty="0">
                  <a:solidFill>
                    <a:srgbClr val="163F7B"/>
                  </a:solidFill>
                  <a:latin typeface="Barlow Medium"/>
                </a:rPr>
                <a:t>İKLİM DEĞİŞİKLİĞİNE UYUM TEMALI FİKİR YARIŞMASI</a:t>
              </a:r>
            </a:p>
          </p:txBody>
        </p:sp>
        <p:sp>
          <p:nvSpPr>
            <p:cNvPr id="17" name="TextBox 22"/>
            <p:cNvSpPr txBox="1"/>
            <p:nvPr/>
          </p:nvSpPr>
          <p:spPr>
            <a:xfrm>
              <a:off x="-828534" y="404206"/>
              <a:ext cx="4507871" cy="2362253"/>
            </a:xfrm>
            <a:prstGeom prst="rect">
              <a:avLst/>
            </a:prstGeom>
          </p:spPr>
          <p:txBody>
            <a:bodyPr wrap="square" lIns="720000" tIns="720000" rIns="720000" bIns="720000" rtlCol="0" anchor="t">
              <a:spAutoFit/>
            </a:bodyPr>
            <a:lstStyle/>
            <a:p>
              <a:pPr algn="r">
                <a:lnSpc>
                  <a:spcPts val="3371"/>
                </a:lnSpc>
                <a:spcBef>
                  <a:spcPct val="0"/>
                </a:spcBef>
              </a:pPr>
              <a:r>
                <a:rPr lang="tr-TR" sz="2833" b="1" spc="-70" dirty="0" smtClean="0">
                  <a:solidFill>
                    <a:srgbClr val="163F7B"/>
                  </a:solidFill>
                  <a:latin typeface="Barlow Medium"/>
                </a:rPr>
                <a:t>BURSA</a:t>
              </a:r>
            </a:p>
            <a:p>
              <a:pPr algn="r">
                <a:lnSpc>
                  <a:spcPts val="3371"/>
                </a:lnSpc>
                <a:spcBef>
                  <a:spcPct val="0"/>
                </a:spcBef>
              </a:pPr>
              <a:r>
                <a:rPr lang="tr-TR" sz="2833" b="1" spc="-70" dirty="0" smtClean="0">
                  <a:solidFill>
                    <a:srgbClr val="163F7B"/>
                  </a:solidFill>
                  <a:latin typeface="Barlow Medium"/>
                </a:rPr>
                <a:t>BÜYÜKŞEHİR</a:t>
              </a:r>
            </a:p>
            <a:p>
              <a:pPr algn="r">
                <a:lnSpc>
                  <a:spcPts val="3371"/>
                </a:lnSpc>
                <a:spcBef>
                  <a:spcPct val="0"/>
                </a:spcBef>
              </a:pPr>
              <a:r>
                <a:rPr lang="tr-TR" sz="2833" b="1" spc="-70" dirty="0" smtClean="0">
                  <a:solidFill>
                    <a:srgbClr val="163F7B"/>
                  </a:solidFill>
                  <a:latin typeface="Barlow Medium"/>
                </a:rPr>
                <a:t>BELEDİYESİ</a:t>
              </a:r>
              <a:endParaRPr lang="tr-TR" sz="2833" b="1" spc="-70" dirty="0">
                <a:solidFill>
                  <a:srgbClr val="163F7B"/>
                </a:solidFill>
                <a:latin typeface="Barlow Medium"/>
              </a:endParaRPr>
            </a:p>
          </p:txBody>
        </p:sp>
      </p:grpSp>
      <p:sp>
        <p:nvSpPr>
          <p:cNvPr id="18" name="Unvan 1"/>
          <p:cNvSpPr txBox="1">
            <a:spLocks/>
          </p:cNvSpPr>
          <p:nvPr/>
        </p:nvSpPr>
        <p:spPr>
          <a:xfrm>
            <a:off x="6455289" y="892016"/>
            <a:ext cx="18278774" cy="1636022"/>
          </a:xfrm>
          <a:prstGeom prst="rect">
            <a:avLst/>
          </a:prstGeom>
        </p:spPr>
        <p:txBody>
          <a:bodyPr vert="horz" lIns="76900" tIns="38450" rIns="76900" bIns="38450" rtlCol="0" anchor="ctr">
            <a:noAutofit/>
          </a:bodyPr>
          <a:lstStyle>
            <a:lvl1pPr algn="l" defTabSz="251999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12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tr-TR" sz="55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 Medium" panose="020B0604020202020204" charset="-94"/>
                <a:cs typeface="Arial" panose="020B0604020202020204" pitchFamily="34" charset="0"/>
              </a:rPr>
              <a:t>Örnek Proje Adı Buraya Yazılacak</a:t>
            </a:r>
            <a:endParaRPr lang="tr-TR" sz="5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rlow Medium" panose="020B0604020202020204" charset="-94"/>
              <a:cs typeface="Arial" panose="020B0604020202020204" pitchFamily="34" charset="0"/>
            </a:endParaRPr>
          </a:p>
        </p:txBody>
      </p:sp>
      <p:cxnSp>
        <p:nvCxnSpPr>
          <p:cNvPr id="3" name="Düz Bağlayıcı 2"/>
          <p:cNvCxnSpPr/>
          <p:nvPr/>
        </p:nvCxnSpPr>
        <p:spPr>
          <a:xfrm>
            <a:off x="0" y="2717006"/>
            <a:ext cx="21383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Düz Bağlayıcı 13"/>
          <p:cNvCxnSpPr/>
          <p:nvPr/>
        </p:nvCxnSpPr>
        <p:spPr>
          <a:xfrm>
            <a:off x="0" y="28639191"/>
            <a:ext cx="21383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Unvan 1"/>
          <p:cNvSpPr txBox="1">
            <a:spLocks/>
          </p:cNvSpPr>
          <p:nvPr/>
        </p:nvSpPr>
        <p:spPr>
          <a:xfrm>
            <a:off x="-7601250" y="28639191"/>
            <a:ext cx="18278774" cy="1636022"/>
          </a:xfrm>
          <a:prstGeom prst="rect">
            <a:avLst/>
          </a:prstGeom>
        </p:spPr>
        <p:txBody>
          <a:bodyPr vert="horz" lIns="76900" tIns="38450" rIns="76900" bIns="38450" rtlCol="0" anchor="ctr">
            <a:noAutofit/>
          </a:bodyPr>
          <a:lstStyle>
            <a:lvl1pPr algn="l" defTabSz="251999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12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tr-TR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 Medium" panose="020B0604020202020204" charset="-94"/>
                <a:cs typeface="Times New Roman" panose="02020603050405020304" pitchFamily="18" charset="0"/>
              </a:rPr>
              <a:t>Katılımcı 1</a:t>
            </a:r>
          </a:p>
          <a:p>
            <a:pPr algn="ctr">
              <a:lnSpc>
                <a:spcPct val="100000"/>
              </a:lnSpc>
            </a:pPr>
            <a:r>
              <a:rPr lang="tr-TR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 Medium" panose="020B0604020202020204" charset="-94"/>
                <a:cs typeface="Times New Roman" panose="02020603050405020304" pitchFamily="18" charset="0"/>
              </a:rPr>
              <a:t>Katılımcı 2</a:t>
            </a:r>
          </a:p>
          <a:p>
            <a:pPr algn="ctr">
              <a:lnSpc>
                <a:spcPct val="100000"/>
              </a:lnSpc>
            </a:pPr>
            <a:r>
              <a:rPr lang="tr-TR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 Medium" panose="020B0604020202020204" charset="-94"/>
                <a:cs typeface="Times New Roman" panose="02020603050405020304" pitchFamily="18" charset="0"/>
              </a:rPr>
              <a:t>Katılımcı 3</a:t>
            </a:r>
            <a:endParaRPr lang="tr-T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rlow Medium" panose="020B0604020202020204" charset="-94"/>
              <a:cs typeface="Times New Roman" panose="02020603050405020304" pitchFamily="18" charset="0"/>
            </a:endParaRPr>
          </a:p>
        </p:txBody>
      </p:sp>
      <p:pic>
        <p:nvPicPr>
          <p:cNvPr id="16" name="Picture 2" descr="https://www.bursa.bel.tr/dosyalar/image/2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16612" y="28853606"/>
            <a:ext cx="2552673" cy="131264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Unvan 1"/>
          <p:cNvSpPr txBox="1">
            <a:spLocks/>
          </p:cNvSpPr>
          <p:nvPr/>
        </p:nvSpPr>
        <p:spPr>
          <a:xfrm>
            <a:off x="1523849" y="14333307"/>
            <a:ext cx="18278774" cy="1636022"/>
          </a:xfrm>
          <a:prstGeom prst="rect">
            <a:avLst/>
          </a:prstGeom>
        </p:spPr>
        <p:txBody>
          <a:bodyPr vert="horz" lIns="76900" tIns="38450" rIns="76900" bIns="38450" rtlCol="0" anchor="ctr">
            <a:noAutofit/>
          </a:bodyPr>
          <a:lstStyle>
            <a:lvl1pPr algn="l" defTabSz="251999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12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tr-TR" sz="55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 Medium" panose="020B0604020202020204" charset="-94"/>
                <a:cs typeface="Arial" panose="020B0604020202020204" pitchFamily="34" charset="0"/>
              </a:rPr>
              <a:t>İki siyah çizgi arasında dilediğiniz gibi tasarım yapabilirsiniz</a:t>
            </a:r>
            <a:endParaRPr lang="tr-TR" sz="5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rlow Medium" panose="020B0604020202020204" charset="-9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87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Hizmete Özel - Kişisel Veri içermez"/>
  <p:tag name="BJHEADERFOOTERTEXTMARKİNG" val="Hizmete Özel - Kişisel Veri içermez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hY2FiYzg4MC05YjYxLTQyZGMtYjMzNC1jNGM3ZmE3MzQ3N2IiIG9yaWdpbj0idXNlclNlbGVjdGVkIj48ZWxlbWVudCB1aWQ9ImZkNWZlYzcyLTc2ZGEtNDU3Yi1hM2M5LTMyOGI3YTc4ZWViOSIgdmFsdWU9IiIgeG1sbnM9Imh0dHA6Ly93d3cuYm9sZG9uamFtZXMuY29tLzIwMDgvMDEvc2llL2ludGVybmFsL2xhYmVsIiAvPjxlbGVtZW50IHVpZD0iMmZiZjZhZmItYzUxNC00MjE0LTgzNTMtMDdlY2RhZDk0YWY2IiB2YWx1ZT0iIiB4bWxucz0iaHR0cDovL3d3dy5ib2xkb25qYW1lcy5jb20vMjAwOC8wMS9zaWUvaW50ZXJuYWwvbGFiZWwiIC8+PC9zaXNsPjxVc2VyTmFtZT5CVVJTQVxzYWxpaC55YXNhcjwvVXNlck5hbWU+PERhdGVUaW1lPjI1LjEwLjIwMjMgMDY6MzA6MjM8L0RhdGVUaW1lPjxMYWJlbFN0cmluZz5IaXptZXRlICYjeEQ2O3plbCAtIEtpJiN4MTVGO2lzZWwgVmVyaSBpJiN4RTc7ZXJtZXo8L0xhYmVsU3RyaW5nPjwvaXRlbT48L2xhYmVsSGlzdG9yeT4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acabc880-9b61-42dc-b334-c4c7fa73477b" origin="userSelected">
  <element uid="fd5fec72-76da-457b-a3c9-328b7a78eeb9" value=""/>
  <element uid="2fbf6afb-c514-4214-8353-07ecdad94af6" value=""/>
</sisl>
</file>

<file path=customXml/itemProps1.xml><?xml version="1.0" encoding="utf-8"?>
<ds:datastoreItem xmlns:ds="http://schemas.openxmlformats.org/officeDocument/2006/customXml" ds:itemID="{ED2B2C8E-EA21-4C2E-B80C-FA29B6996CDB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379E937D-6A7E-4D49-92A4-F6B5AD52A7AA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1003</TotalTime>
  <Words>29</Words>
  <Application>Microsoft Office PowerPoint</Application>
  <PresentationFormat>Özel</PresentationFormat>
  <Paragraphs>10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Times New Roman</vt:lpstr>
      <vt:lpstr>Calibri</vt:lpstr>
      <vt:lpstr>Barlow Medium</vt:lpstr>
      <vt:lpstr>Office Theme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BBB TS EN ISO 56002 Yenilikçilik (İnovasyon) Yönetim Sistemi (İYS)</dc:title>
  <dc:creator>Kerem MUMCUOĞLU</dc:creator>
  <cp:keywords>Hizmete Özel - Kişisel Veri içermez</cp:keywords>
  <cp:lastModifiedBy>İsmail HASIRYAPAN</cp:lastModifiedBy>
  <cp:revision>56</cp:revision>
  <dcterms:created xsi:type="dcterms:W3CDTF">2006-08-16T00:00:00Z</dcterms:created>
  <dcterms:modified xsi:type="dcterms:W3CDTF">2025-05-05T05:27:36Z</dcterms:modified>
  <dc:identifier>DAFx_AAsCYA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562b4d20-7f27-44a0-9bdf-f4d886f9e0fc</vt:lpwstr>
  </property>
  <property fmtid="{D5CDD505-2E9C-101B-9397-08002B2CF9AE}" pid="3" name="bjClsUserRVM">
    <vt:lpwstr>[]</vt:lpwstr>
  </property>
  <property fmtid="{D5CDD505-2E9C-101B-9397-08002B2CF9AE}" pid="4" name="bjSaver">
    <vt:lpwstr>y5AnGAX0ktRKYmrwm0BUK3/7mgtr1nGL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policy="acabc880-9b61-42dc-b334-c4c7fa73477b" origin="userSelected" xmlns="http://www.boldonj</vt:lpwstr>
  </property>
  <property fmtid="{D5CDD505-2E9C-101B-9397-08002B2CF9AE}" pid="6" name="bjDocumentLabelXML-0">
    <vt:lpwstr>ames.com/2008/01/sie/internal/label"&gt;&lt;element uid="fd5fec72-76da-457b-a3c9-328b7a78eeb9" value="" /&gt;&lt;element uid="2fbf6afb-c514-4214-8353-07ecdad94af6" value="" /&gt;&lt;/sisl&gt;</vt:lpwstr>
  </property>
  <property fmtid="{D5CDD505-2E9C-101B-9397-08002B2CF9AE}" pid="7" name="bjDocumentSecurityLabel">
    <vt:lpwstr>Hizmete Özel - Kişisel Veri içermez</vt:lpwstr>
  </property>
  <property fmtid="{D5CDD505-2E9C-101B-9397-08002B2CF9AE}" pid="8" name="bjLabelHistoryID">
    <vt:lpwstr>{ED2B2C8E-EA21-4C2E-B80C-FA29B6996CDB}</vt:lpwstr>
  </property>
</Properties>
</file>